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77050" cy="1000125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/>
          <a:lstStyle>
            <a:lvl1pPr algn="r">
              <a:defRPr sz="1300"/>
            </a:lvl1pPr>
          </a:lstStyle>
          <a:p>
            <a:fld id="{E6512783-D00E-469D-BFA6-71A3C1B524FF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4997450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442" tIns="48221" rIns="96442" bIns="48221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7705" y="4750594"/>
            <a:ext cx="5501640" cy="4500563"/>
          </a:xfrm>
          <a:prstGeom prst="rect">
            <a:avLst/>
          </a:prstGeom>
        </p:spPr>
        <p:txBody>
          <a:bodyPr vert="horz" lIns="96442" tIns="48221" rIns="96442" bIns="48221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95404" y="9499451"/>
            <a:ext cx="2980055" cy="500063"/>
          </a:xfrm>
          <a:prstGeom prst="rect">
            <a:avLst/>
          </a:prstGeom>
        </p:spPr>
        <p:txBody>
          <a:bodyPr vert="horz" lIns="96442" tIns="48221" rIns="96442" bIns="48221" rtlCol="0" anchor="b"/>
          <a:lstStyle>
            <a:lvl1pPr algn="r">
              <a:defRPr sz="1300"/>
            </a:lvl1pPr>
          </a:lstStyle>
          <a:p>
            <a:fld id="{E763FCAF-C633-4111-BFF8-C66F7F39FE2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3760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63FCAF-C633-4111-BFF8-C66F7F39FE2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9463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3399"/>
            </a:gs>
            <a:gs pos="25000">
              <a:srgbClr val="FF6633"/>
            </a:gs>
            <a:gs pos="50000">
              <a:srgbClr val="FFFF00"/>
            </a:gs>
            <a:gs pos="75000">
              <a:srgbClr val="01A78F"/>
            </a:gs>
            <a:gs pos="100000">
              <a:srgbClr val="3366F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DD171-A2AA-4C20-A0D9-752AE45C11D0}" type="datetimeFigureOut">
              <a:rPr lang="pl-PL" smtClean="0"/>
              <a:t>2017-07-10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440DF7-AEE7-4DC8-B1AE-B43D772085D5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38150" y="357167"/>
            <a:ext cx="6419866" cy="1357322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 rtl="0"/>
            <a:r>
              <a:rPr lang="pl-PL" sz="3600" kern="10" spc="0" dirty="0" smtClean="0">
                <a:ln w="9525">
                  <a:solidFill>
                    <a:srgbClr val="1F497D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DNI </a:t>
            </a:r>
            <a:r>
              <a:rPr lang="pl-PL" sz="2000" kern="10" spc="0" dirty="0" smtClean="0">
                <a:ln w="9525">
                  <a:solidFill>
                    <a:srgbClr val="1F497D"/>
                  </a:solidFill>
                  <a:round/>
                  <a:headEnd/>
                  <a:tailEnd/>
                </a:ln>
                <a:solidFill>
                  <a:srgbClr val="00B050"/>
                </a:solidFill>
                <a:effectLst>
                  <a:outerShdw dist="53882" dir="2700000" algn="ctr" rotWithShape="0">
                    <a:srgbClr val="9999FF">
                      <a:alpha val="80000"/>
                    </a:srgbClr>
                  </a:outerShdw>
                </a:effectLst>
                <a:latin typeface="Impact"/>
              </a:rPr>
              <a:t>JEDWABNEGO</a:t>
            </a:r>
            <a:endParaRPr lang="pl-PL" sz="3600" kern="10" spc="0" dirty="0">
              <a:ln w="9525">
                <a:solidFill>
                  <a:srgbClr val="1F497D"/>
                </a:solidFill>
                <a:round/>
                <a:headEnd/>
                <a:tailEnd/>
              </a:ln>
              <a:solidFill>
                <a:srgbClr val="00B050"/>
              </a:solidFill>
              <a:effectLst>
                <a:outerShdw dist="53882" dir="2700000" algn="ctr" rotWithShape="0">
                  <a:srgbClr val="9999FF">
                    <a:alpha val="80000"/>
                  </a:srgbClr>
                </a:outerShdw>
              </a:effectLst>
              <a:latin typeface="Impact"/>
            </a:endParaRPr>
          </a:p>
        </p:txBody>
      </p:sp>
      <p:pic>
        <p:nvPicPr>
          <p:cNvPr id="1027" name="Obraz 17" descr="C:\Documents and Settings\mgokjedwabne\Pulpit\2000px-POL_Jedwabne_COA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86644" y="285729"/>
            <a:ext cx="1214446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142976" y="1714488"/>
            <a:ext cx="34290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pl-PL" sz="20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16 lipca </a:t>
            </a:r>
            <a:r>
              <a:rPr kumimoji="0" lang="pl-PL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2017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MIEJSKO-GMINNY OŚRODEK KULTURY </a:t>
            </a:r>
            <a:r>
              <a:rPr lang="pl-PL" sz="1200" b="1" dirty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pl-PL" sz="1200" b="1" dirty="0" smtClean="0">
                <a:solidFill>
                  <a:srgbClr val="00B05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kumimoji="0" lang="pl-PL" sz="12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UL. PIĘKNA 8, JEDWABNE</a:t>
            </a:r>
            <a:r>
              <a:rPr kumimoji="0" lang="pl-PL" sz="800" b="1" i="0" u="none" strike="noStrike" cap="none" normalizeH="0" baseline="0" dirty="0" smtClean="0">
                <a:ln>
                  <a:noFill/>
                </a:ln>
                <a:solidFill>
                  <a:srgbClr val="984806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</a:t>
            </a:r>
            <a:r>
              <a:rPr kumimoji="0" lang="pl-PL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pl-PL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4786314" y="1985159"/>
            <a:ext cx="414340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     UWAGA DZIECIAKI !!!</a:t>
            </a:r>
          </a:p>
          <a:p>
            <a:pPr marL="0" marR="0" lvl="0" indent="449263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200" b="1" dirty="0" smtClean="0">
                <a:latin typeface="Arial Black" pitchFamily="34" charset="0"/>
                <a:ea typeface="Calibri" pitchFamily="34" charset="0"/>
                <a:cs typeface="Times New Roman" pitchFamily="18" charset="0"/>
              </a:rPr>
              <a:t>ZAPRASZAMY NA BEZPŁATNE ATRAKCJE</a:t>
            </a:r>
            <a:endParaRPr kumimoji="0" lang="pl-PL" sz="12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pl-PL" sz="1000" b="1" dirty="0"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000" b="1" i="0" u="none" strike="noStrike" cap="none" normalizeH="0" baseline="0" dirty="0" smtClean="0">
                <a:ln>
                  <a:noFill/>
                </a:ln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           STARTUJEMY O GODZINIE 15.30</a:t>
            </a: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000" b="1" i="0" u="none" strike="noStrike" cap="none" normalizeH="0" baseline="0" dirty="0" smtClean="0">
              <a:ln>
                <a:noFill/>
              </a:ln>
              <a:effectLst/>
              <a:latin typeface="Arial Black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l-PL" sz="1000" b="1" dirty="0" smtClean="0">
                <a:latin typeface="Arial Black" pitchFamily="34" charset="0"/>
                <a:cs typeface="Times New Roman" pitchFamily="18" charset="0"/>
              </a:rPr>
              <a:t>            ZAKOŃCZENIE O GODZINIE 18.00</a:t>
            </a:r>
            <a:endParaRPr kumimoji="0" lang="pl-PL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1647" y="6021288"/>
            <a:ext cx="5754687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91" y="6108363"/>
            <a:ext cx="25844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33" y="2708920"/>
            <a:ext cx="5753100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Obraz 18" descr="Podobny obraz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439009"/>
            <a:ext cx="2437675" cy="220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25</Words>
  <Application>Microsoft Office PowerPoint</Application>
  <PresentationFormat>Pokaz na ekranie (4:3)</PresentationFormat>
  <Paragraphs>9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Impact</vt:lpstr>
      <vt:lpstr>Times New Roman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mgok</dc:creator>
  <cp:lastModifiedBy>Edyta</cp:lastModifiedBy>
  <cp:revision>16</cp:revision>
  <cp:lastPrinted>2017-07-10T09:14:33Z</cp:lastPrinted>
  <dcterms:created xsi:type="dcterms:W3CDTF">2017-06-14T14:11:34Z</dcterms:created>
  <dcterms:modified xsi:type="dcterms:W3CDTF">2017-07-10T10:18:51Z</dcterms:modified>
</cp:coreProperties>
</file>