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handoutMasterIdLst>
    <p:handoutMasterId r:id="rId3"/>
  </p:handoutMasterIdLst>
  <p:sldIdLst>
    <p:sldId id="280" r:id="rId2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29" autoAdjust="0"/>
    <p:restoredTop sz="94660"/>
  </p:normalViewPr>
  <p:slideViewPr>
    <p:cSldViewPr snapToGrid="0">
      <p:cViewPr varScale="1">
        <p:scale>
          <a:sx n="89" d="100"/>
          <a:sy n="89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B49B8B-CBB6-4C07-82E1-95D17980D446}" type="datetimeFigureOut">
              <a:rPr lang="pl-PL" smtClean="0"/>
              <a:t>2021-07-02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8AE7B-1A68-4D5A-AE73-22A6CA1636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3930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2387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857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989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770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129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150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61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928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364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72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218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3772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hyperlink" Target="http://www.ksow.pl/" TargetMode="Externa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Relationship Id="rId9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xmlns="" id="{00C77BBA-D633-4325-9CED-894ED2CC9B16}"/>
              </a:ext>
            </a:extLst>
          </p:cNvPr>
          <p:cNvSpPr txBox="1"/>
          <p:nvPr/>
        </p:nvSpPr>
        <p:spPr>
          <a:xfrm>
            <a:off x="1275127" y="629174"/>
            <a:ext cx="9974510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endParaRPr lang="pl-PL" altLang="pl-PL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None/>
            </a:pPr>
            <a:endParaRPr lang="pl-PL" altLang="pl-PL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None/>
            </a:pP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None/>
            </a:pPr>
            <a:endParaRPr lang="pl-PL" sz="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endParaRPr lang="pl-PL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pl-PL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Unia Europejska</a:t>
            </a:r>
            <a:endParaRPr lang="pl-PL" altLang="pl-PL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altLang="pl-P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Roboto-Light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Roboto-Light"/>
              </a:rPr>
              <a:t> </a:t>
            </a:r>
            <a:r>
              <a:rPr kumimoji="0" lang="pl-PL" altLang="pl-P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„Europejski Fundusz Rolny na rzecz Rozwoju Obszarów Wiejskich: Europa inwestująca w obszary wiejskie”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Instytucja Zarządzająca PROW 2014-2020 – Minister Rolnictwa i Rozwoju Wsi. </a:t>
            </a:r>
          </a:p>
          <a:p>
            <a:pPr lvl="0" algn="ctr">
              <a:defRPr/>
            </a:pPr>
            <a:r>
              <a:rPr lang="pl-PL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Materiał opracowany </a:t>
            </a:r>
            <a:r>
              <a:rPr kumimoji="0" lang="pl-PL" altLang="pl-PL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przez</a:t>
            </a:r>
            <a:r>
              <a:rPr kumimoji="0" lang="pl-PL" altLang="pl-P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pl-PL" altLang="pl-PL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Lokalną Grupę Działania</a:t>
            </a:r>
            <a:r>
              <a:rPr kumimoji="0" lang="pl-PL" altLang="pl-PL" sz="11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Biebrzański Dar Natury</a:t>
            </a:r>
            <a:r>
              <a:rPr kumimoji="0" lang="pl-PL" altLang="pl-PL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pl-PL" altLang="pl-PL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Operacja współfinansowana ze środków Unii Europejskiej w ramach Schematu II Pomocy Technicznej „Krajowa Sieć Obszarów Wiejskich”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Programu Rozwoju Obszarów Wiejskich 2014-2020.</a:t>
            </a:r>
            <a:endParaRPr kumimoji="0" lang="pl-PL" altLang="pl-P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None/>
            </a:pPr>
            <a:endParaRPr lang="pl-PL" altLang="pl-PL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None/>
            </a:pPr>
            <a:endParaRPr lang="pl-PL" altLang="pl-PL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pl-PL" altLang="pl-PL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„Forum Podlaskich Lokalnych Grup Działania„</a:t>
            </a:r>
          </a:p>
          <a:p>
            <a:pPr algn="ctr">
              <a:buFont typeface="Arial" panose="020B0604020202020204" pitchFamily="34" charset="0"/>
              <a:buNone/>
            </a:pPr>
            <a:endParaRPr lang="pl-PL" altLang="pl-PL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Wszystkich zainteresowanych współpracą z KSOW zapraszamy do rejestracji w bazie partnerów KSOW dostępnej na stronie </a:t>
            </a:r>
            <a:r>
              <a:rPr lang="pl-PL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www.ksow.pl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oraz do odwiedzenia strony internetowej. </a:t>
            </a:r>
            <a:endParaRPr lang="pl-PL" altLang="pl-PL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None/>
            </a:pPr>
            <a:endParaRPr lang="pl-PL" altLang="pl-PL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pl-PL" altLang="pl-PL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Rajgród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pl-PL" altLang="pl-PL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17-18.06.2021 r.</a:t>
            </a:r>
            <a:endParaRPr lang="pl-PL" altLang="pl-PL" sz="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5" descr="flag_yellow_low">
            <a:extLst>
              <a:ext uri="{FF2B5EF4-FFF2-40B4-BE49-F238E27FC236}">
                <a16:creationId xmlns:a16="http://schemas.microsoft.com/office/drawing/2014/main" xmlns="" id="{83623D4B-D8C3-41B7-AB16-C0C0DFA6A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1" y="829684"/>
            <a:ext cx="1280019" cy="856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xmlns="" id="{B9808677-39F0-4AA3-BFC6-3CDABE9552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257542"/>
              </p:ext>
            </p:extLst>
          </p:nvPr>
        </p:nvGraphicFramePr>
        <p:xfrm>
          <a:off x="3171039" y="829684"/>
          <a:ext cx="2000582" cy="1019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CorelDRAW" r:id="rId5" imgW="3124087" imgH="1591920" progId="CorelDRAW.Graphic.11">
                  <p:embed/>
                </p:oleObj>
              </mc:Choice>
              <mc:Fallback>
                <p:oleObj name="CorelDRAW" r:id="rId5" imgW="3124087" imgH="1591920" progId="CorelDRAW.Graphic.11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xmlns="" id="{B986EC53-DBCF-4B7A-A621-0D7226C69AF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1039" y="829684"/>
                        <a:ext cx="2000582" cy="10191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xmlns="" id="{4D09EFF3-2BC4-4DCF-914C-364486632B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1477860"/>
              </p:ext>
            </p:extLst>
          </p:nvPr>
        </p:nvGraphicFramePr>
        <p:xfrm>
          <a:off x="5901105" y="847544"/>
          <a:ext cx="2600271" cy="1009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CorelDRAW" r:id="rId7" imgW="4912097" imgH="1905930" progId="CorelDRAW.Graphic.11">
                  <p:embed/>
                </p:oleObj>
              </mc:Choice>
              <mc:Fallback>
                <p:oleObj name="CorelDRAW" r:id="rId7" imgW="4912097" imgH="1905930" progId="CorelDRAW.Graphic.11">
                  <p:embed/>
                  <p:pic>
                    <p:nvPicPr>
                      <p:cNvPr id="6" name="Object 2">
                        <a:extLst>
                          <a:ext uri="{FF2B5EF4-FFF2-40B4-BE49-F238E27FC236}">
                            <a16:creationId xmlns:a16="http://schemas.microsoft.com/office/drawing/2014/main" xmlns="" id="{02B62243-FC30-4A11-BC89-9F4F9C6283E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1105" y="847544"/>
                        <a:ext cx="2600271" cy="10094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Obraz 3" descr="\\dysk06\Rolnictwo\KSOW\2015_infopromo\wizualizacja 2014-2020\PROW-2014-2020-logo-kolor.jpg">
            <a:extLst>
              <a:ext uri="{FF2B5EF4-FFF2-40B4-BE49-F238E27FC236}">
                <a16:creationId xmlns:a16="http://schemas.microsoft.com/office/drawing/2014/main" xmlns="" id="{7408F4AA-BC46-4192-82E1-5E14BCB87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0860" y="829684"/>
            <a:ext cx="1665737" cy="1088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77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cja">
  <a:themeElements>
    <a:clrScheme name="Retrospekcj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824</TotalTime>
  <Words>95</Words>
  <Application>Microsoft Office PowerPoint</Application>
  <PresentationFormat>Panoramiczny</PresentationFormat>
  <Paragraphs>20</Paragraphs>
  <Slides>1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Roboto-Light</vt:lpstr>
      <vt:lpstr>Times New Roman</vt:lpstr>
      <vt:lpstr>Retrospekcja</vt:lpstr>
      <vt:lpstr>CorelDRAW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Unia Europejska</dc:title>
  <dc:creator>Głusiecka Ewelina</dc:creator>
  <cp:lastModifiedBy>Barbara Krukowska</cp:lastModifiedBy>
  <cp:revision>117</cp:revision>
  <cp:lastPrinted>2021-06-28T07:03:06Z</cp:lastPrinted>
  <dcterms:created xsi:type="dcterms:W3CDTF">2021-05-14T09:25:08Z</dcterms:created>
  <dcterms:modified xsi:type="dcterms:W3CDTF">2021-07-02T09:45:34Z</dcterms:modified>
</cp:coreProperties>
</file>